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74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8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0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52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01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8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32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0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0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886F8-4231-4B40-966C-17333735A33D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7F76-7E54-4487-951F-DDBFE1EAA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2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gk6aN4fjiAhVROBoKHfORBxgQjRx6BAgBEAU&amp;url=https://www.bustle.com/p/what-happened-to-travis-alexander-the-jodi-arias-murder-case-stunned-the-nation-7860043&amp;psig=AOvVaw1-yzU4tNeAt0-1Yab2NvPl&amp;ust=1561144077941159" TargetMode="External"/><Relationship Id="rId2" Type="http://schemas.openxmlformats.org/officeDocument/2006/relationships/hyperlink" Target="https://www.google.com/url?sa=i&amp;rct=j&amp;q=&amp;esrc=s&amp;source=images&amp;cd=&amp;ved=&amp;url=https://www.bustle.com/p/what-happened-to-travis-alexander-the-jodi-arias-murder-case-stunned-the-nation-7860043&amp;psig=AOvVaw1-yzU4tNeAt0-1Yab2NvPl&amp;ust=156114407794115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sa=i&amp;rct=j&amp;q=&amp;esrc=s&amp;source=images&amp;cd=&amp;ved=2ahUKEwjf4ZSC4vjiAhUQhRoKHbgRA_8QjRx6BAgBEAU&amp;url=https://www.documentingreality.com/forum/f237/jodi-arias-crime-scene-photos-119210/&amp;psig=AOvVaw1-yzU4tNeAt0-1Yab2NvPl&amp;ust=1561144077941159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ved=2ahUKEwjT2MXH4fjiAhUCz4UKHfgoB_oQjRx6BAgBEAU&amp;url=https://www.pinterest.com/pin/152700243587697706/&amp;psig=AOvVaw1-yzU4tNeAt0-1Yab2NvPl&amp;ust=1561144077941159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com/url?sa=i&amp;rct=j&amp;q=&amp;esrc=s&amp;source=images&amp;cd=&amp;ved=&amp;url=https://www.biography.com/crime-figure/jodi-arias&amp;psig=AOvVaw1-yzU4tNeAt0-1Yab2NvPl&amp;ust=1561144077941159" TargetMode="Externa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6569" y="976281"/>
            <a:ext cx="10515600" cy="1325563"/>
          </a:xfrm>
        </p:spPr>
        <p:txBody>
          <a:bodyPr/>
          <a:lstStyle/>
          <a:p>
            <a:r>
              <a:rPr lang="en-US" dirty="0" smtClean="0"/>
              <a:t>Jodi Arias Crime </a:t>
            </a:r>
            <a:r>
              <a:rPr lang="en-US" dirty="0" smtClean="0"/>
              <a:t>Case</a:t>
            </a:r>
            <a:br>
              <a:rPr lang="en-US" dirty="0" smtClean="0"/>
            </a:br>
            <a:r>
              <a:rPr lang="en-US" dirty="0" smtClean="0"/>
              <a:t>Name</a:t>
            </a:r>
            <a:endParaRPr lang="en-US" dirty="0"/>
          </a:p>
        </p:txBody>
      </p:sp>
      <p:sp>
        <p:nvSpPr>
          <p:cNvPr id="3" name="AutoShape 4" descr="Image result for Jodi Arias Crime Case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469062" y="2888425"/>
            <a:ext cx="413385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Image result for Jodi Arias Crime Cas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62" y="3040825"/>
            <a:ext cx="4133850" cy="232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250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the case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Jodi Ann Arias was born on July 9, 1980, in the United States.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was found guilty for killing Travis Victor Alexander on June 4, 2008.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 was born was thirty years old at the time of his death.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Jodi Arias and Alexander first met in September 2006 in Las Vegas.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began dating in February 2007 where they had a long distance relationship for over one year.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their friendship, Alexander’s friends had a negative opinion on Jodi Arias.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74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Murder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 was murdered on June 4, 2008.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had around twenty-nine stab wounds, and his throat was slit.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body examination revealed that he was also shot on the head.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Kevin Horn, a medical examiner, also stated that Alexander had some wounds on his hands, which was a sign that he tried to defend himself.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professional also said that the victim was probably shot when he was already dead.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death was termed as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homicide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3388" y="7649526"/>
            <a:ext cx="3725545" cy="646331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098" name="Picture 2" descr="Image result for Jodi Arias Crime Cas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727324"/>
            <a:ext cx="4040336" cy="231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39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 had previously told his friends that Arias would accompany him to Mexico for a job-related trip.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Later, he changed his companion to a different person, who was his female friend.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May 2008, robbery was reported at the residence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Arias’s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grandparents home.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was significant because a shell casing of a pistol from the incidence was later found next to Alexander’s body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Sarteschi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investigators discovered that on June 2, Arias and Alexander have frequent phone calls, though the recording of their communication was not presented in the court.</a:t>
            </a:r>
          </a:p>
        </p:txBody>
      </p:sp>
    </p:spTree>
    <p:extLst>
      <p:ext uri="{BB962C8B-B14F-4D97-AF65-F5344CB8AC3E}">
        <p14:creationId xmlns:p14="http://schemas.microsoft.com/office/powerpoint/2010/main" val="283173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Discovered chain of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Investigations revealed that Arias rented a vehicle from Budget Rent a Car on June 2.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friends stated that she visited them on her way to Utah for a conference.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June 4, Alexander failed to attend an important meeting.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Burns, who later met Arias stated that he noticed changes in Arias.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changes was the color of her hair and had some cuts on his hands.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Later, Arias returned the rented car on June 7, and the firm confirmed that the vehicle had been driven about forty-five hundred kilometers.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Jodi Arias Crime Cas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28" y="2819353"/>
            <a:ext cx="3586556" cy="200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443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Discoveries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6648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clerk from the car rental firm stated that when Arias returned the car, some floor mats were missing.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Unfortunately, the issue of the missing floor mats was not followed up because the car was washed before police examined it.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Alexander’s friends were unable to reach him as from June 9.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friends later found the key to his bedroom and decided to open and check whether he was in.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 friends found a pool of blood in the master bedroom.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Alexander’s body was found in the shower.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904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the suspect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dispatcher questioned Alexander’s friends to find out if he had suicidal thoughts, but they confirmed he had been fine.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Alexander’s friends mentioned Arias as the main suspect.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said that Alexander had earlier told them that Arias was stalking him in the social media.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police then found a digital camera damaged inside a washing machine.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Upon viewing the stored recordings, police found some images which proved that Arias and Alexander were together.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Image result for Jodi Arias Crime Cas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12" y="2399086"/>
            <a:ext cx="33623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299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Pre-trial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May 18, the court asked Arias to submit to competency testing.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2011, a defense filing showed the efforts by Arias’ attorney obtaining text messages.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Initially, the defense had told the attorney that there were no text messages available.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court later ordered the search of any important messages for enough evidence.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2009, about eight thousand messages were turned over to the defense.</a:t>
            </a:r>
          </a:p>
        </p:txBody>
      </p:sp>
    </p:spTree>
    <p:extLst>
      <p:ext uri="{BB962C8B-B14F-4D97-AF65-F5344CB8AC3E}">
        <p14:creationId xmlns:p14="http://schemas.microsoft.com/office/powerpoint/2010/main" val="1708849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was handled by the Superior Court of the State of Arizona.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final decision was made on May 7, 2013.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verdict provided that Arias was guilty of premeditated murder.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history shows that Arias was sentenced to life imprisonment.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Judge Stephen ruled out that the decision was free and fair.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Arias later confessed about the abusive relationship she had with Alexander (Link, 2018).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She said that the incidence happened as she was trying to defend herself from the violent Alexander.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38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Link, J. (2018). Constructing Casey Anthony &amp; Jodi Arias. Metamorphosis.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Sarteschi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 M. (2017). Jodi Arias: a case of extreme violence. Violence and gender 4(3), p109-113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278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794</Words>
  <Application>Microsoft Office PowerPoint</Application>
  <PresentationFormat>Widescreen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Jodi Arias Crime Case Name</vt:lpstr>
      <vt:lpstr>Background of the case</vt:lpstr>
      <vt:lpstr>Murder</vt:lpstr>
      <vt:lpstr>Discovery</vt:lpstr>
      <vt:lpstr>Discovered chain of events</vt:lpstr>
      <vt:lpstr>Discoveries</vt:lpstr>
      <vt:lpstr>Identifying the suspect</vt:lpstr>
      <vt:lpstr>Pre-trial</vt:lpstr>
      <vt:lpstr>Trial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Jod</dc:title>
  <dc:creator>Windows User</dc:creator>
  <cp:lastModifiedBy>Windows User</cp:lastModifiedBy>
  <cp:revision>23</cp:revision>
  <dcterms:created xsi:type="dcterms:W3CDTF">2019-06-20T14:25:53Z</dcterms:created>
  <dcterms:modified xsi:type="dcterms:W3CDTF">2019-06-20T22:35:24Z</dcterms:modified>
</cp:coreProperties>
</file>